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2" r:id="rId3"/>
    <p:sldId id="257" r:id="rId4"/>
    <p:sldId id="259" r:id="rId5"/>
    <p:sldId id="261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74" y="-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8B2B3-2D30-4A28-9DB2-7F848048DDF5}" type="datetimeFigureOut">
              <a:rPr lang="es-ES" smtClean="0"/>
              <a:t>11/08/2017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26F6E-407C-4A3C-9A01-F35BBFAB45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4515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GT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26F6E-407C-4A3C-9A01-F35BBFAB45D4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4961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11/08/2017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151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11/08/2017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771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11/08/2017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3057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11/08/2017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325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11/08/2017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2633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11/08/2017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172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11/08/2017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715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11/08/2017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1662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11/08/2017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18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11/08/2017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1969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11/08/2017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6686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1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15376-57A3-4BA3-A422-94BA482898AD}" type="datetimeFigureOut">
              <a:rPr lang="es-ES" smtClean="0"/>
              <a:t>11/08/2017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771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 txBox="1">
            <a:spLocks noGrp="1"/>
          </p:cNvSpPr>
          <p:nvPr>
            <p:ph type="subTitle" idx="1"/>
          </p:nvPr>
        </p:nvSpPr>
        <p:spPr>
          <a:xfrm>
            <a:off x="1475656" y="5661248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1800" dirty="0" smtClean="0">
                <a:solidFill>
                  <a:schemeClr val="tx1"/>
                </a:solidFill>
              </a:rPr>
              <a:t>Guatemala, 11 de agosto del </a:t>
            </a:r>
            <a:r>
              <a:rPr lang="es-GT" sz="1800" dirty="0" smtClean="0">
                <a:solidFill>
                  <a:schemeClr val="tx1"/>
                </a:solidFill>
              </a:rPr>
              <a:t>2017 </a:t>
            </a:r>
            <a:endParaRPr lang="es-ES" sz="1800" dirty="0">
              <a:solidFill>
                <a:schemeClr val="tx1"/>
              </a:solidFill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7" t="27271" r="15422" b="29958"/>
          <a:stretch/>
        </p:blipFill>
        <p:spPr>
          <a:xfrm>
            <a:off x="251520" y="116632"/>
            <a:ext cx="1670796" cy="792088"/>
          </a:xfrm>
          <a:prstGeom prst="rect">
            <a:avLst/>
          </a:prstGeom>
        </p:spPr>
      </p:pic>
      <p:sp>
        <p:nvSpPr>
          <p:cNvPr id="9" name="Título 1"/>
          <p:cNvSpPr>
            <a:spLocks noGrp="1"/>
          </p:cNvSpPr>
          <p:nvPr>
            <p:ph type="ctrTitle"/>
          </p:nvPr>
        </p:nvSpPr>
        <p:spPr>
          <a:xfrm>
            <a:off x="107504" y="2348880"/>
            <a:ext cx="8712968" cy="2027560"/>
          </a:xfrm>
        </p:spPr>
        <p:txBody>
          <a:bodyPr>
            <a:noAutofit/>
          </a:bodyPr>
          <a:lstStyle/>
          <a:p>
            <a:r>
              <a:rPr lang="es-419" sz="4800" dirty="0">
                <a:latin typeface="Candara" pitchFamily="34" charset="0"/>
              </a:rPr>
              <a:t>Plan Alianza para la Prosperidad del Triangulo Norte</a:t>
            </a:r>
            <a:r>
              <a:rPr lang="es-419" sz="4800" u="sng" dirty="0">
                <a:latin typeface="Candara" pitchFamily="34" charset="0"/>
              </a:rPr>
              <a:t> </a:t>
            </a:r>
            <a:r>
              <a:rPr lang="es-419" sz="4800" u="sng" dirty="0" smtClean="0">
                <a:latin typeface="Candara" pitchFamily="34" charset="0"/>
              </a:rPr>
              <a:t/>
            </a:r>
            <a:br>
              <a:rPr lang="es-419" sz="4800" u="sng" dirty="0" smtClean="0">
                <a:latin typeface="Candara" pitchFamily="34" charset="0"/>
              </a:rPr>
            </a:br>
            <a:r>
              <a:rPr lang="es-419" sz="4800" u="sng" dirty="0" smtClean="0">
                <a:latin typeface="Candara" pitchFamily="34" charset="0"/>
              </a:rPr>
              <a:t/>
            </a:r>
            <a:br>
              <a:rPr lang="es-419" sz="4800" u="sng" dirty="0" smtClean="0">
                <a:latin typeface="Candara" pitchFamily="34" charset="0"/>
              </a:rPr>
            </a:br>
            <a:r>
              <a:rPr lang="es-419" sz="3600" b="1" dirty="0" smtClean="0">
                <a:latin typeface="Candara" pitchFamily="34" charset="0"/>
              </a:rPr>
              <a:t>Reporte de Ejecución a julio 2017</a:t>
            </a:r>
            <a:endParaRPr lang="es-419" sz="3600" b="1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42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-243408"/>
            <a:ext cx="8959682" cy="1143000"/>
          </a:xfrm>
        </p:spPr>
        <p:txBody>
          <a:bodyPr>
            <a:noAutofit/>
          </a:bodyPr>
          <a:lstStyle/>
          <a:p>
            <a:r>
              <a:rPr lang="es-GT" sz="2400" b="1" dirty="0" smtClean="0">
                <a:latin typeface="Candara" pitchFamily="34" charset="0"/>
                <a:cs typeface="Times New Roman" pitchFamily="18" charset="0"/>
              </a:rPr>
              <a:t>Ejecución por entidad </a:t>
            </a:r>
            <a:r>
              <a:rPr lang="es-GT" sz="2400" b="1" dirty="0">
                <a:latin typeface="Candara" pitchFamily="34" charset="0"/>
                <a:cs typeface="Times New Roman" pitchFamily="18" charset="0"/>
              </a:rPr>
              <a:t>de los programas asociados al </a:t>
            </a:r>
            <a:r>
              <a:rPr lang="es-GT" sz="2400" b="1" dirty="0" smtClean="0">
                <a:latin typeface="Candara" pitchFamily="34" charset="0"/>
                <a:cs typeface="Times New Roman" pitchFamily="18" charset="0"/>
              </a:rPr>
              <a:t>PAPTN</a:t>
            </a:r>
            <a:endParaRPr lang="es-ES" sz="2400" dirty="0">
              <a:latin typeface="Candara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4427" y="600108"/>
            <a:ext cx="87129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GT" dirty="0" smtClean="0">
                <a:latin typeface="Candara" pitchFamily="34" charset="0"/>
                <a:cs typeface="Times New Roman" pitchFamily="18" charset="0"/>
              </a:rPr>
              <a:t>Los programas asociados al PAPTN reportan una ejecución de 22.1% al cierre de julio, las entidades con mayor nivel de ejecución son la Secretaria contra la violencia sexual (58.6%), MEM (51.8%) y MINTRAB (40.3%). Mientras que las instituciones con más baja ejecución son CIV (20.5%) y MIDES (2.6</a:t>
            </a:r>
            <a:r>
              <a:rPr lang="es-GT" dirty="0" smtClean="0">
                <a:latin typeface="Candara" pitchFamily="34" charset="0"/>
                <a:cs typeface="Times New Roman" pitchFamily="18" charset="0"/>
              </a:rPr>
              <a:t>%).</a:t>
            </a:r>
            <a:endParaRPr lang="es-MX" dirty="0" smtClean="0">
              <a:latin typeface="Candara" pitchFamily="34" charset="0"/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es-ES" dirty="0">
              <a:latin typeface="Candara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792892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539552" y="6093295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GT" sz="1200" dirty="0" smtClean="0"/>
              <a:t>Fuente: </a:t>
            </a:r>
            <a:r>
              <a:rPr lang="es-GT" sz="1200" dirty="0" err="1" smtClean="0"/>
              <a:t>Sicoin</a:t>
            </a:r>
            <a:endParaRPr lang="es-GT" sz="1200" dirty="0"/>
          </a:p>
        </p:txBody>
      </p:sp>
    </p:spTree>
    <p:extLst>
      <p:ext uri="{BB962C8B-B14F-4D97-AF65-F5344CB8AC3E}">
        <p14:creationId xmlns:p14="http://schemas.microsoft.com/office/powerpoint/2010/main" val="115313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-99392"/>
            <a:ext cx="9036496" cy="720080"/>
          </a:xfrm>
        </p:spPr>
        <p:txBody>
          <a:bodyPr>
            <a:noAutofit/>
          </a:bodyPr>
          <a:lstStyle/>
          <a:p>
            <a:r>
              <a:rPr lang="es-GT" sz="2000" b="1" dirty="0" smtClean="0">
                <a:latin typeface="Candara" pitchFamily="34" charset="0"/>
                <a:cs typeface="Times New Roman" pitchFamily="18" charset="0"/>
              </a:rPr>
              <a:t>Algunos aspectos que influyen en la ejecución de los programas del PAPTN</a:t>
            </a:r>
            <a:endParaRPr lang="es-ES" sz="2000" b="1" dirty="0">
              <a:latin typeface="Candara" pitchFamily="34" charset="0"/>
              <a:cs typeface="Times New Roman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54856" y="548680"/>
            <a:ext cx="8709631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GT" sz="1900" dirty="0" smtClean="0">
                <a:latin typeface="Candara" pitchFamily="34" charset="0"/>
                <a:cs typeface="Times New Roman" pitchFamily="18" charset="0"/>
              </a:rPr>
              <a:t>La ejecución del CIV esta condicionada por el nivel de desembolsos de préstamos externos. </a:t>
            </a:r>
            <a:r>
              <a:rPr lang="es-GT" sz="1900" dirty="0">
                <a:latin typeface="Candara" pitchFamily="34" charset="0"/>
                <a:cs typeface="Times New Roman" pitchFamily="18" charset="0"/>
              </a:rPr>
              <a:t>L</a:t>
            </a:r>
            <a:r>
              <a:rPr lang="es-GT" sz="1900" dirty="0" smtClean="0">
                <a:latin typeface="Candara" pitchFamily="34" charset="0"/>
                <a:cs typeface="Times New Roman" pitchFamily="18" charset="0"/>
              </a:rPr>
              <a:t>o cual afecta principalmente a los proyectos de inversión pública, como lo es la pavimentación de carreteras, puentes, etc., esto afecta la ejecución del Eje “Dinamizar el Sector Productivo”.</a:t>
            </a:r>
          </a:p>
          <a:p>
            <a:pPr algn="just"/>
            <a:endParaRPr lang="es-GT" sz="1900" dirty="0" smtClean="0">
              <a:latin typeface="Candara" pitchFamily="34" charset="0"/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sz="1900" dirty="0" smtClean="0">
                <a:latin typeface="Candara" pitchFamily="34" charset="0"/>
                <a:cs typeface="Times New Roman" pitchFamily="18" charset="0"/>
              </a:rPr>
              <a:t>Al hacer el ejercicio de sustraer al CIV y MIDES, por ser las entidades con menor ejecución, el nivel de subiría hasta el 26.1%, 4 puntos porcentuales por arriba del observado actualmente. </a:t>
            </a:r>
            <a:endParaRPr lang="es-MX" sz="1900" dirty="0">
              <a:latin typeface="Candara" pitchFamily="34" charset="0"/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es-GT" sz="1900" dirty="0" smtClean="0">
              <a:latin typeface="Candara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es-GT" sz="1900" dirty="0" smtClean="0">
              <a:latin typeface="Candara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es-ES" sz="1900" dirty="0">
              <a:latin typeface="Candar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" r="5358" b="3527"/>
          <a:stretch/>
        </p:blipFill>
        <p:spPr bwMode="auto">
          <a:xfrm>
            <a:off x="1835696" y="2906976"/>
            <a:ext cx="6180348" cy="397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4 Conector recto de flecha"/>
          <p:cNvCxnSpPr/>
          <p:nvPr/>
        </p:nvCxnSpPr>
        <p:spPr>
          <a:xfrm>
            <a:off x="917848" y="5589240"/>
            <a:ext cx="1637928" cy="10801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0" y="4936812"/>
            <a:ext cx="1835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1600" dirty="0" smtClean="0">
                <a:latin typeface="Candara" pitchFamily="34" charset="0"/>
              </a:rPr>
              <a:t>Eje estratégico con menor ejecución </a:t>
            </a:r>
            <a:endParaRPr lang="es-GT" sz="1600" dirty="0">
              <a:latin typeface="Candara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58924" y="6530860"/>
            <a:ext cx="1277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1200" dirty="0" smtClean="0"/>
              <a:t>Fuente: </a:t>
            </a:r>
            <a:r>
              <a:rPr lang="es-GT" sz="1200" dirty="0" err="1" smtClean="0"/>
              <a:t>Sicoin</a:t>
            </a:r>
            <a:endParaRPr lang="es-GT" sz="1200" dirty="0"/>
          </a:p>
        </p:txBody>
      </p:sp>
    </p:spTree>
    <p:extLst>
      <p:ext uri="{BB962C8B-B14F-4D97-AF65-F5344CB8AC3E}">
        <p14:creationId xmlns:p14="http://schemas.microsoft.com/office/powerpoint/2010/main" val="184829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35596" y="116632"/>
            <a:ext cx="7200800" cy="792088"/>
          </a:xfrm>
        </p:spPr>
        <p:txBody>
          <a:bodyPr>
            <a:normAutofit/>
          </a:bodyPr>
          <a:lstStyle/>
          <a:p>
            <a:r>
              <a:rPr lang="es-GT" sz="3200" b="1" dirty="0" smtClean="0">
                <a:latin typeface="Candara" pitchFamily="34" charset="0"/>
                <a:cs typeface="Times New Roman" pitchFamily="18" charset="0"/>
              </a:rPr>
              <a:t>Comparativo 2017-2016</a:t>
            </a:r>
            <a:endParaRPr lang="es-ES" sz="3200" dirty="0">
              <a:latin typeface="Candara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09919" y="908720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GT" dirty="0" smtClean="0">
                <a:latin typeface="Candara" pitchFamily="34" charset="0"/>
                <a:cs typeface="Times New Roman" pitchFamily="18" charset="0"/>
              </a:rPr>
              <a:t>Al realizar un ejercicio comparativo 2017-2016, la ejecución de los programas asociados al PAPTN reportan un crecimiento interanual de 5.4%, es decir, Q73.2 millones más a lo ejecutado en igual fecha del año anterior. 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dirty="0">
              <a:latin typeface="Candara" pitchFamily="34" charset="0"/>
              <a:cs typeface="Times New Roman" pitchFamily="18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06284"/>
            <a:ext cx="6120680" cy="473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546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636912"/>
            <a:ext cx="8229600" cy="1143000"/>
          </a:xfrm>
        </p:spPr>
        <p:txBody>
          <a:bodyPr>
            <a:normAutofit/>
          </a:bodyPr>
          <a:lstStyle/>
          <a:p>
            <a:r>
              <a:rPr lang="es-GT" sz="4000" b="1" dirty="0" smtClean="0">
                <a:latin typeface="Candara" pitchFamily="34" charset="0"/>
                <a:cs typeface="Times New Roman" pitchFamily="18" charset="0"/>
              </a:rPr>
              <a:t>¡Gracias!</a:t>
            </a:r>
            <a:endParaRPr lang="es-ES" sz="4000" b="1" dirty="0">
              <a:latin typeface="Candar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49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237</Words>
  <Application>Microsoft Office PowerPoint</Application>
  <PresentationFormat>Presentación en pantalla (4:3)</PresentationFormat>
  <Paragraphs>16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Plan Alianza para la Prosperidad del Triangulo Norte   Reporte de Ejecución a julio 2017</vt:lpstr>
      <vt:lpstr>Ejecución por entidad de los programas asociados al PAPTN</vt:lpstr>
      <vt:lpstr>Algunos aspectos que influyen en la ejecución de los programas del PAPTN</vt:lpstr>
      <vt:lpstr>Comparativo 2017-2016</vt:lpstr>
      <vt:lpstr>¡Gracias!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Informe sobre la Ejecución Financiera de los programas del PAPTN</dc:title>
  <dc:creator>Sonia Eunice Argueta Castillo</dc:creator>
  <cp:lastModifiedBy>Sonia Eunice Argueta Castillo</cp:lastModifiedBy>
  <cp:revision>57</cp:revision>
  <dcterms:created xsi:type="dcterms:W3CDTF">2016-09-06T16:43:00Z</dcterms:created>
  <dcterms:modified xsi:type="dcterms:W3CDTF">2017-08-11T17:28:49Z</dcterms:modified>
</cp:coreProperties>
</file>